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9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62" r:id="rId18"/>
    <p:sldId id="271" r:id="rId19"/>
    <p:sldId id="270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11" autoAdjust="0"/>
    <p:restoredTop sz="94660"/>
  </p:normalViewPr>
  <p:slideViewPr>
    <p:cSldViewPr snapToGrid="0">
      <p:cViewPr varScale="1">
        <p:scale>
          <a:sx n="97" d="100"/>
          <a:sy n="97" d="100"/>
        </p:scale>
        <p:origin x="47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전체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20" y="941572"/>
            <a:ext cx="10763559" cy="5501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5323B-9B54-B118-A6AE-6714CA71A917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253440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대분류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94B94-1806-B946-51BB-99FD396888AB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6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128806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중분류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9482D-B70C-1648-6D56-C6BD518CE7CD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7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341268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소분류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2" y="941572"/>
            <a:ext cx="10763555" cy="5501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ADC99-9FFD-5A4B-AF57-48C53A9E2475}"/>
              </a:ext>
            </a:extLst>
          </p:cNvPr>
          <p:cNvSpPr txBox="1"/>
          <p:nvPr/>
        </p:nvSpPr>
        <p:spPr>
          <a:xfrm>
            <a:off x="714220" y="6442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8 – </a:t>
            </a:r>
            <a:r>
              <a:rPr lang="ko-KR" altLang="en-US" sz="1200" dirty="0"/>
              <a:t>차트 출력</a:t>
            </a:r>
          </a:p>
        </p:txBody>
      </p:sp>
    </p:spTree>
    <p:extLst>
      <p:ext uri="{BB962C8B-B14F-4D97-AF65-F5344CB8AC3E}">
        <p14:creationId xmlns:p14="http://schemas.microsoft.com/office/powerpoint/2010/main" val="339415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E76E9-F2BE-35DB-5300-3F2C521EB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80" y="1034357"/>
            <a:ext cx="5178426" cy="4536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B74B78-D7AD-9470-B2F0-DAE34FD32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7" y="1033905"/>
            <a:ext cx="4940441" cy="4537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FAD0B9-782F-3F55-9054-624E13ED3214}"/>
              </a:ext>
            </a:extLst>
          </p:cNvPr>
          <p:cNvSpPr txBox="1"/>
          <p:nvPr/>
        </p:nvSpPr>
        <p:spPr>
          <a:xfrm>
            <a:off x="729860" y="582409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기본 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E0C5F-EE47-303C-F42C-CD823EA49346}"/>
              </a:ext>
            </a:extLst>
          </p:cNvPr>
          <p:cNvSpPr txBox="1"/>
          <p:nvPr/>
        </p:nvSpPr>
        <p:spPr>
          <a:xfrm>
            <a:off x="6847618" y="580255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값 입력 하지 않았을 때</a:t>
            </a:r>
          </a:p>
        </p:txBody>
      </p:sp>
    </p:spTree>
    <p:extLst>
      <p:ext uri="{BB962C8B-B14F-4D97-AF65-F5344CB8AC3E}">
        <p14:creationId xmlns:p14="http://schemas.microsoft.com/office/powerpoint/2010/main" val="269733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4738" y="6328760"/>
            <a:ext cx="2743200" cy="365125"/>
          </a:xfrm>
        </p:spPr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CBED85-9509-BF0A-2B2F-DB64F50C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25" y="1033905"/>
            <a:ext cx="4899774" cy="41964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1F5AFB-6FA3-265F-CDED-BF7A2262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6" y="1104686"/>
            <a:ext cx="4533972" cy="4129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2B56A-132D-F6F1-ABF3-F02F94E60931}"/>
              </a:ext>
            </a:extLst>
          </p:cNvPr>
          <p:cNvSpPr txBox="1"/>
          <p:nvPr/>
        </p:nvSpPr>
        <p:spPr>
          <a:xfrm>
            <a:off x="683467" y="547631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갑 입력 후 </a:t>
            </a:r>
            <a:r>
              <a:rPr lang="en-US" altLang="ko-KR" sz="1200" dirty="0"/>
              <a:t>QR </a:t>
            </a:r>
            <a:r>
              <a:rPr lang="ko-KR" altLang="en-US" sz="1200" dirty="0"/>
              <a:t>코드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B79FC-5FB3-430E-02D6-BCAD78E2E1EE}"/>
              </a:ext>
            </a:extLst>
          </p:cNvPr>
          <p:cNvSpPr txBox="1"/>
          <p:nvPr/>
        </p:nvSpPr>
        <p:spPr>
          <a:xfrm>
            <a:off x="7012066" y="5547096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코드 저장</a:t>
            </a:r>
          </a:p>
        </p:txBody>
      </p:sp>
    </p:spTree>
    <p:extLst>
      <p:ext uri="{BB962C8B-B14F-4D97-AF65-F5344CB8AC3E}">
        <p14:creationId xmlns:p14="http://schemas.microsoft.com/office/powerpoint/2010/main" val="301669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9A67E-73C3-9508-EE26-6E01D920B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8" y="1033905"/>
            <a:ext cx="9320692" cy="4131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5430612" y="542097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저장 후 </a:t>
            </a:r>
            <a:r>
              <a:rPr lang="en-US" altLang="ko-KR" sz="1200" dirty="0"/>
              <a:t>DB</a:t>
            </a:r>
            <a:r>
              <a:rPr lang="ko-KR" altLang="en-US" sz="1200" dirty="0"/>
              <a:t>값 넘어 간 후 저장</a:t>
            </a:r>
          </a:p>
        </p:txBody>
      </p:sp>
    </p:spTree>
    <p:extLst>
      <p:ext uri="{BB962C8B-B14F-4D97-AF65-F5344CB8AC3E}">
        <p14:creationId xmlns:p14="http://schemas.microsoft.com/office/powerpoint/2010/main" val="243018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자체 평가의견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3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/>
              <a:t>QnA</a:t>
            </a:r>
            <a:endParaRPr lang="ko-KR" altLang="en-US" sz="6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전 검수할 것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첨부 이미지 캡션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쪽수 설정</a:t>
            </a:r>
            <a:endParaRPr lang="en-US" altLang="ko-KR" dirty="0"/>
          </a:p>
          <a:p>
            <a:r>
              <a:rPr lang="ko-KR" altLang="en-US" dirty="0"/>
              <a:t>  목차 페이지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6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수행결과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자체 평가의견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p.04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p.05 -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p.06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p.07 -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06121" y="1409477"/>
            <a:ext cx="1014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</a:rPr>
              <a:t>프로젝트의 목표는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.NET Framework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환경에서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C#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과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MS SQL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을 사용하여 소프트웨어를 개발하는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r>
              <a:rPr lang="en-US" altLang="ko-KR" b="0" i="0" dirty="0">
                <a:solidFill>
                  <a:srgbClr val="374151"/>
                </a:solidFill>
                <a:effectLst/>
              </a:rPr>
              <a:t>AI HUB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에서 시중에 판매되는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만 종류의 제품을 다룬 데이터를 활용하여 데이터베이스를 구축합니다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이 데이터를 기반으로 제품의 재고와 판매를 효율적으로 관리하는 서비스를 제공하는 것이 최종 목표입니다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C2F2A-146F-0620-C3BB-43747435F9FD}"/>
              </a:ext>
            </a:extLst>
          </p:cNvPr>
          <p:cNvSpPr txBox="1"/>
          <p:nvPr/>
        </p:nvSpPr>
        <p:spPr>
          <a:xfrm>
            <a:off x="306121" y="1409477"/>
            <a:ext cx="1014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74151"/>
                </a:solidFill>
              </a:rPr>
              <a:t>이수성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관리용 </a:t>
            </a:r>
            <a:r>
              <a:rPr lang="en-US" altLang="ko-KR" dirty="0">
                <a:solidFill>
                  <a:srgbClr val="374151"/>
                </a:solidFill>
              </a:rPr>
              <a:t>QR</a:t>
            </a:r>
            <a:r>
              <a:rPr lang="ko-KR" altLang="en-US" dirty="0">
                <a:solidFill>
                  <a:srgbClr val="374151"/>
                </a:solidFill>
              </a:rPr>
              <a:t>코드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 err="1">
                <a:solidFill>
                  <a:srgbClr val="374151"/>
                </a:solidFill>
              </a:rPr>
              <a:t>김신혁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검색 시 상품 이미지 노출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신동훈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프로젝트 관리 및 기능 제안</a:t>
            </a:r>
            <a:r>
              <a:rPr lang="en-US" altLang="ko-KR" dirty="0">
                <a:solidFill>
                  <a:srgbClr val="374151"/>
                </a:solidFill>
              </a:rPr>
              <a:t>, </a:t>
            </a:r>
            <a:r>
              <a:rPr lang="ko-KR" altLang="en-US" dirty="0">
                <a:solidFill>
                  <a:srgbClr val="374151"/>
                </a:solidFill>
              </a:rPr>
              <a:t>수정과 자료 조사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정선호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제품 </a:t>
            </a:r>
            <a:r>
              <a:rPr lang="ko-KR" altLang="en-US" dirty="0" err="1">
                <a:solidFill>
                  <a:srgbClr val="374151"/>
                </a:solidFill>
              </a:rPr>
              <a:t>입〮출고</a:t>
            </a:r>
            <a:r>
              <a:rPr lang="ko-KR" altLang="en-US" dirty="0">
                <a:solidFill>
                  <a:srgbClr val="374151"/>
                </a:solidFill>
              </a:rPr>
              <a:t> 관리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최은지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주제 발안 및 기능 검토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83D12065-BA22-B70F-4962-CFE6686E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5" y="664573"/>
            <a:ext cx="11162849" cy="458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514575" y="5254374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1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영수증, 스크린샷, 도표이(가) 표시된 사진&#10;&#10;자동 생성된 설명">
            <a:extLst>
              <a:ext uri="{FF2B5EF4-FFF2-40B4-BE49-F238E27FC236}">
                <a16:creationId xmlns:a16="http://schemas.microsoft.com/office/drawing/2014/main" id="{200378B4-2BEC-382D-D385-9E48B66A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" y="670629"/>
            <a:ext cx="11163600" cy="5252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243E5-FE7E-5306-EA8F-12A21585233E}"/>
              </a:ext>
            </a:extLst>
          </p:cNvPr>
          <p:cNvSpPr txBox="1"/>
          <p:nvPr/>
        </p:nvSpPr>
        <p:spPr>
          <a:xfrm>
            <a:off x="460447" y="5923535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2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98274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이미지 출력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FA73ABF-6CD7-4B1F-D156-6DB0407D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1087044"/>
            <a:ext cx="4551590" cy="5269306"/>
          </a:xfrm>
          <a:prstGeom prst="rect">
            <a:avLst/>
          </a:prstGeom>
        </p:spPr>
      </p:pic>
      <p:pic>
        <p:nvPicPr>
          <p:cNvPr id="8" name="그림 7" descr="텍스트, 스크린샷, 스낵이(가) 표시된 사진&#10;&#10;자동 생성된 설명">
            <a:extLst>
              <a:ext uri="{FF2B5EF4-FFF2-40B4-BE49-F238E27FC236}">
                <a16:creationId xmlns:a16="http://schemas.microsoft.com/office/drawing/2014/main" id="{B1E42370-A432-8A1D-87D1-6E4C8181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55" y="1087044"/>
            <a:ext cx="4551588" cy="5290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604158" y="6356350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상품 이미지 출력</a:t>
            </a:r>
            <a:r>
              <a:rPr lang="en-US" altLang="ko-KR" sz="1200" dirty="0"/>
              <a:t>(</a:t>
            </a:r>
            <a:r>
              <a:rPr lang="ko-KR" altLang="en-US" sz="1200" dirty="0"/>
              <a:t>오류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7B5B7-01C4-002B-694C-9D095B24F30F}"/>
              </a:ext>
            </a:extLst>
          </p:cNvPr>
          <p:cNvSpPr txBox="1"/>
          <p:nvPr/>
        </p:nvSpPr>
        <p:spPr>
          <a:xfrm>
            <a:off x="7036255" y="640041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상품 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362582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 검색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사용해 최저가 받아오기</a:t>
            </a:r>
          </a:p>
        </p:txBody>
      </p:sp>
      <p:pic>
        <p:nvPicPr>
          <p:cNvPr id="7" name="그림 6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327D7C6-D216-8DE1-D438-969E3102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9" y="1632599"/>
            <a:ext cx="5072594" cy="2039773"/>
          </a:xfrm>
          <a:prstGeom prst="rect">
            <a:avLst/>
          </a:prstGeom>
        </p:spPr>
      </p:pic>
      <p:pic>
        <p:nvPicPr>
          <p:cNvPr id="10" name="그림 9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A43DA089-5104-8EB7-EC40-2E1EAB90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32" y="1632599"/>
            <a:ext cx="6341661" cy="1917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2C851-BC25-E705-8F79-CD7AF428C295}"/>
              </a:ext>
            </a:extLst>
          </p:cNvPr>
          <p:cNvSpPr txBox="1"/>
          <p:nvPr/>
        </p:nvSpPr>
        <p:spPr>
          <a:xfrm>
            <a:off x="427338" y="3672372"/>
            <a:ext cx="507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최저가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BF894-1B43-7005-50E0-0B3D748DBC7D}"/>
              </a:ext>
            </a:extLst>
          </p:cNvPr>
          <p:cNvSpPr txBox="1"/>
          <p:nvPr/>
        </p:nvSpPr>
        <p:spPr>
          <a:xfrm>
            <a:off x="5499931" y="3552171"/>
            <a:ext cx="634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최저가 검색</a:t>
            </a:r>
          </a:p>
        </p:txBody>
      </p:sp>
    </p:spTree>
    <p:extLst>
      <p:ext uri="{BB962C8B-B14F-4D97-AF65-F5344CB8AC3E}">
        <p14:creationId xmlns:p14="http://schemas.microsoft.com/office/powerpoint/2010/main" val="219965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559</Words>
  <Application>Microsoft Office PowerPoint</Application>
  <PresentationFormat>와이드스크린</PresentationFormat>
  <Paragraphs>106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궁서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Lee Soosung</cp:lastModifiedBy>
  <cp:revision>32</cp:revision>
  <dcterms:created xsi:type="dcterms:W3CDTF">2023-07-18T05:57:35Z</dcterms:created>
  <dcterms:modified xsi:type="dcterms:W3CDTF">2023-07-20T00:45:07Z</dcterms:modified>
</cp:coreProperties>
</file>